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79" r:id="rId2"/>
    <p:sldId id="257" r:id="rId3"/>
    <p:sldId id="258" r:id="rId4"/>
    <p:sldId id="264" r:id="rId5"/>
    <p:sldId id="280" r:id="rId6"/>
    <p:sldId id="259" r:id="rId7"/>
    <p:sldId id="281" r:id="rId8"/>
    <p:sldId id="268" r:id="rId9"/>
    <p:sldId id="282" r:id="rId10"/>
    <p:sldId id="283" r:id="rId11"/>
    <p:sldId id="260" r:id="rId12"/>
    <p:sldId id="261" r:id="rId13"/>
    <p:sldId id="278" r:id="rId14"/>
    <p:sldId id="262" r:id="rId15"/>
    <p:sldId id="271" r:id="rId16"/>
    <p:sldId id="272" r:id="rId17"/>
    <p:sldId id="273" r:id="rId18"/>
    <p:sldId id="274" r:id="rId19"/>
    <p:sldId id="263" r:id="rId20"/>
    <p:sldId id="275" r:id="rId21"/>
    <p:sldId id="276" r:id="rId22"/>
    <p:sldId id="277" r:id="rId23"/>
    <p:sldId id="284" r:id="rId24"/>
    <p:sldId id="28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A4531-D2F9-4923-843A-09BCDFBAD168}" type="datetimeFigureOut">
              <a:rPr lang="en-MY" smtClean="0"/>
              <a:t>22/12/2021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EDF55-1667-44D0-B9E9-17C676436DB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1500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EDF55-1667-44D0-B9E9-17C676436DBB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09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EDF55-1667-44D0-B9E9-17C676436DBB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104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DEDF55-1667-44D0-B9E9-17C676436DBB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3479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B7C2-B4E6-4D40-9AF0-C5DDA4D7BD4E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65804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0F2F-220D-483E-BA87-AC92F18B4A87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990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3939B-091B-458A-8153-C758CBD7AD1F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18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9473-5A25-4FEA-B4B4-F9B04D1B786C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456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985AE7FA-A5E6-4D23-87E5-A0F8508929AA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679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85F8-6998-4BAB-AA23-C6A5E6D6E53B}" type="datetime1">
              <a:rPr lang="en-MY" smtClean="0"/>
              <a:t>22/12/2021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4156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7856-F4AA-4423-95C9-5DB1FF611FD9}" type="datetime1">
              <a:rPr lang="en-MY" smtClean="0"/>
              <a:t>22/12/2021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484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6881-3EF8-4E0C-8F6E-284FC84C8DC2}" type="datetime1">
              <a:rPr lang="en-MY" smtClean="0"/>
              <a:t>22/12/2021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524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F0C4-B725-48C4-AC7C-8C104AD2F906}" type="datetime1">
              <a:rPr lang="en-MY" smtClean="0"/>
              <a:t>22/12/2021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4759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2CE3-9C2C-4354-929A-E15875CFA679}" type="datetime1">
              <a:rPr lang="en-MY" smtClean="0"/>
              <a:t>22/12/2021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785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DAA20DDC-50F6-4DD0-8574-EFA36D9E53FE}" type="datetime1">
              <a:rPr lang="en-MY" smtClean="0"/>
              <a:t>22/12/2021</a:t>
            </a:fld>
            <a:endParaRPr lang="en-MY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2089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32104BC-D62A-4E5C-B8A0-99E44CCFE016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93F5DF6-F70C-41B6-9D19-AEC9F0C4995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52805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6AC3566-D172-4E25-A75A-8E54BFF25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/>
              <a:t>MANAGEMENT OF DENGUE </a:t>
            </a:r>
            <a:r>
              <a:rPr lang="en-US" sz="3600" dirty="0"/>
              <a:t>(PART 1: ADMISSION CRITERIA)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Dr. </a:t>
            </a:r>
            <a:r>
              <a:rPr lang="en-US" sz="2800" dirty="0" err="1"/>
              <a:t>Vickneswari</a:t>
            </a:r>
            <a:r>
              <a:rPr lang="en-US" sz="2800" dirty="0"/>
              <a:t> </a:t>
            </a:r>
            <a:r>
              <a:rPr lang="en-US" sz="2800" dirty="0" err="1"/>
              <a:t>Ayadurai</a:t>
            </a:r>
            <a:br>
              <a:rPr lang="en-US" sz="2800" dirty="0"/>
            </a:br>
            <a:r>
              <a:rPr lang="en-US" sz="2800" dirty="0"/>
              <a:t>Consultant Family Medicine Specialist</a:t>
            </a:r>
            <a:br>
              <a:rPr lang="en-US" sz="2800" dirty="0"/>
            </a:br>
            <a:r>
              <a:rPr lang="en-US" sz="2800" dirty="0"/>
              <a:t>KK Taman Medan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CC51E2B-81D8-46EA-B8D3-741FA1C999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C8765-0876-420F-923A-CB07D01B0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013D5-6EF5-42FF-999C-5C18720D0D1C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AE047F-31C2-438C-9CB9-96BB7C112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D5F45-29C1-4514-8216-C95163198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5516"/>
            <a:ext cx="10515600" cy="487702"/>
          </a:xfrm>
        </p:spPr>
        <p:txBody>
          <a:bodyPr>
            <a:normAutofit fontScale="90000"/>
          </a:bodyPr>
          <a:lstStyle/>
          <a:p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What should be avoided?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EA890-CA36-48BE-A11F-5F1F6E0A6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339" y="2752571"/>
            <a:ext cx="10771322" cy="3304424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not take medicines like NSAIDs e.g. aspirin, mefenamic acid, ibuprofen, diclofenac (suppository).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Avoid steroids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Antibiotics not required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D39BD3-A1F1-48EE-9465-E8643320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10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D89C78B-5624-43B0-860C-72773EDDB5A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Home Care Advice for Children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with Dengue -</a:t>
            </a:r>
            <a:r>
              <a:rPr lang="en-US" baseline="-25000" dirty="0"/>
              <a:t>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CEFA59-8B01-48A9-8C6F-E747B81A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623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D4BDD-9CC5-4946-B29E-7F3E79FEE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410" y="2088869"/>
            <a:ext cx="10532390" cy="411045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Acetaminophen (paracetamol) may be used for the treatment of fever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pain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dose in dengue needs to be adjusted since there is theoretical risk of liver injury. The recommended dose is 10 mg/kg/dose, not more than 3 - 4 times in 24 hours in children.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 tepid sponging if the patient still has a high fever.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 not prescribe acetylsalicylic acid (aspirin), ibuprofen or other non-steroidal anti-inflammatory agents (NSAIDs) or intramuscular injections, as these aggravate gastritis or bleeding.</a:t>
            </a:r>
            <a:endParaRPr lang="en-MY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801B2-CAD8-4717-AB79-2FBE69153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11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FDFCE11-ECA5-443E-9301-BA0BDE0F21A7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Fever Management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4D060-2B9C-48A9-83CB-3764223E2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9374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F3FC2-54B1-4B90-8608-8237050F7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921" y="2140134"/>
            <a:ext cx="10771322" cy="390420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ecommended for children with dengue infection who do not require admission:</a:t>
            </a:r>
            <a:endParaRPr lang="en-MY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Daily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vital signs monitoring i.e. temperature, pulse rate/volume, BP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CRT.</a:t>
            </a: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Daily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FBC monitoring specifically HCT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platelet count.</a:t>
            </a: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itial HCT can be used as a baseline during the monitoring.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Critical phase of plasma leakage is preceded by decreasing WBC count, platelet count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increasing HCT.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Daily FBC is recommended until the critical phase has resolved. 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B1F32-4B8A-4B7E-A3E1-4622AAE6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66E9BA9-47CD-4CAF-B3CC-123762EFD1A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Outpatient Monitoring &amp; Treatment</a:t>
            </a:r>
            <a:endParaRPr lang="en-US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5DE2D0-AA9B-44E7-A06E-A719181C8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7233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F3FC2-54B1-4B90-8608-8237050F7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24" y="2121408"/>
            <a:ext cx="10771322" cy="405079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Daily fluid intake &amp; urine output.</a:t>
            </a:r>
          </a:p>
          <a:p>
            <a:pPr marL="712788" lvl="0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Caregivers should be advised to record oral fluid intake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urine output.</a:t>
            </a:r>
          </a:p>
          <a:p>
            <a:pPr marL="712788" lvl="0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Urine output of 4 - 6 times/day signifies adequate fluid intake.</a:t>
            </a:r>
          </a:p>
          <a:p>
            <a:pPr marL="357188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Advise caregivers to bring the child for reassessment by healthcare providers if the child’s condition worsens i.e. presence of warning signs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 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3BDF9-FE8F-434F-A2AB-FB289A36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13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90FB2A4C-5EB3-4E79-AF87-F2A63A4779B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Outpatient Monitoring &amp; Treatment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F35E3B-668A-4210-A5D3-3345FE900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3167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98907-38BD-41D5-849A-AE24460E7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919" y="2121408"/>
            <a:ext cx="10771322" cy="4050792"/>
          </a:xfrm>
        </p:spPr>
        <p:txBody>
          <a:bodyPr/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Children with dengue infection who are managed as outpatient should be provided with: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monitoring card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home care leaflet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(refer to </a:t>
            </a: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Algorithm 2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Appendix 5</a:t>
            </a:r>
            <a:r>
              <a:rPr lang="en-US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CB91C-5A08-4132-B0E0-F93373B5D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14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79759AC-5DC6-438E-9217-A2DFB25E3F4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Outpatient Monitoring &amp; Treatment -</a:t>
            </a:r>
            <a:r>
              <a:rPr lang="en-US" baseline="-25000" dirty="0"/>
              <a:t>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74556F-6C53-40F0-B085-F23C69EF9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5439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0BE61-C1EF-4C16-934E-7503366F0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15</a:t>
            </a:fld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BBB553-F011-457B-88BC-BFE6E503D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894" y="130036"/>
            <a:ext cx="4526855" cy="6598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7E508391-E614-4324-BC95-527A7006076C}"/>
              </a:ext>
            </a:extLst>
          </p:cNvPr>
          <p:cNvSpPr txBox="1">
            <a:spLocks/>
          </p:cNvSpPr>
          <p:nvPr/>
        </p:nvSpPr>
        <p:spPr>
          <a:xfrm>
            <a:off x="1446416" y="301757"/>
            <a:ext cx="5186860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Outpatient Monitoring of Children with Suspected Dengue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77429D-3C18-497E-91B0-7D6544DD2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5639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5FDAEE-4F14-4185-9FE6-AA1DA3193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16</a:t>
            </a:fld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E6810B-378B-4BC9-B340-EB7D55F00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225" y="1763393"/>
            <a:ext cx="8765549" cy="49210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18ACDF9-D2E7-4E7A-9296-3684C9E5E99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Monitoring Record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114456-4CBB-45E0-822D-47A1702DF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5256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1345-9721-48A1-82FB-6A5AED099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4534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If any of the following are observed, to go stat to nearest health facility: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Lack of energy or poor feeding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Bleeding - red spots on the skin, bleeding from nose/ gums, vomiting blood, black-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stool, heavy menstruation, vaginal bleeding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Vomiting (≥2 times)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Persistent abdominal pain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Drowsiness, irritability, seizure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Pale, cold or clammy skin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Difficulty in breathing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Reduced urine output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241C78-A6B5-407F-B88C-C97EB5D9D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17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C9D360D-3D3D-4DB2-9E8A-F1564FFFA37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Danger Signs of Dengue Infection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D688CC-88F5-477B-92F2-E5165CE01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414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CA96E-912D-4201-8C0D-2F1DF6C9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18</a:t>
            </a:fld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B7A93-9286-4638-A1BE-E8D80FF7A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92" y="2653325"/>
            <a:ext cx="10838215" cy="2883711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B231D467-1EA9-48DD-B277-E21BD289DD5A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CPG Recommendation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517344-46B5-4087-BD7E-4853404BD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4652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4BF6B-6443-4205-8922-A5CA50113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1" y="2221992"/>
            <a:ext cx="10817818" cy="4050792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Most children with dengue infection are asymptomatic.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T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hose with symptoms will generally recover with/without symptomatic treatment.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However, approximately 5% of cases will develop severe dengue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require admission.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830C7-D01B-40D0-9A0C-DE3B1C6EC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19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477F45D5-47AD-44C8-863A-E8CF0D3EA29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Admission Criteria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888FA5-0F0B-490C-8D70-D1524FE14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236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B28DE-ACB8-4E33-A486-2D308F1A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2</a:t>
            </a:fld>
            <a:endParaRPr lang="en-MY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83938C1-C1B3-4C83-A9F2-A2C02BBAA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771" y="2121408"/>
            <a:ext cx="10546357" cy="4050792"/>
          </a:xfrm>
        </p:spPr>
        <p:txBody>
          <a:bodyPr>
            <a:normAutofit/>
          </a:bodyPr>
          <a:lstStyle/>
          <a:p>
            <a:pPr marL="715963" indent="-715963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know management of febrile phase in dengue</a:t>
            </a:r>
          </a:p>
          <a:p>
            <a:pPr marL="715963" indent="-715963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715963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know outpatient management for dengue including assessment by paramedics</a:t>
            </a:r>
          </a:p>
          <a:p>
            <a:pPr marL="715963" indent="-715963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715963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identify children who require admission for dengue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A121133-2A13-435E-84DA-6A7879F4360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3C4693-77DF-439D-A181-6AB7EE246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0589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D2EB32-30B0-448E-B821-4C909C17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20</a:t>
            </a:fld>
            <a:endParaRPr lang="en-MY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9E0F52-968C-4709-9298-54E5B9D8C3DC}"/>
              </a:ext>
            </a:extLst>
          </p:cNvPr>
          <p:cNvSpPr txBox="1">
            <a:spLocks/>
          </p:cNvSpPr>
          <p:nvPr/>
        </p:nvSpPr>
        <p:spPr>
          <a:xfrm>
            <a:off x="821410" y="2088869"/>
            <a:ext cx="10532390" cy="41104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admission criteria for children with dengue infection include: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&lt;12 months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presence of warning signs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features of severe dengue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presence of co-morbidities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Admission may be considered based on social factors e.g. difficulty for outpatient monitoring.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E137AC6-DE9D-400B-853A-E98DDD2BF1E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Admission Criteria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F10C00-C02A-4757-A2E6-47FB27261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5255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54FE5-FC02-4AE3-A2E0-7281402B0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23" y="2121408"/>
            <a:ext cx="10771322" cy="4150752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Positive NS1 Ag test only is </a:t>
            </a: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 indication for admission.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ajority of non-severe dengue (65.9%) are NS1 Ag positive.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Serological evidence of dengue does not indicate the child needs admission.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562F7-757C-4A1C-A3B1-75A86DFE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21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27103578-7010-4BD6-9A8D-2F452484155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Admission Criteria -</a:t>
            </a:r>
            <a:r>
              <a:rPr lang="en-US" baseline="-25000" dirty="0"/>
              <a:t>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740700-8C2E-4E62-B451-758426E9B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718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54FE5-FC02-4AE3-A2E0-7281402B0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2646"/>
            <a:ext cx="10515600" cy="4351338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Healthcare providers should use clinical acumen to </a:t>
            </a:r>
            <a:r>
              <a:rPr lang="en-US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stabilise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patients prior to transfer.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Adequate communication to the receiving facility must be made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complete history &amp; management given must be in the referral letter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unstable cases, inform receiving facility about the case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 to </a:t>
            </a:r>
            <a:r>
              <a:rPr lang="en-US" sz="2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Garispanduan</a:t>
            </a:r>
            <a:r>
              <a:rPr lang="en-US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Rujukan</a:t>
            </a:r>
            <a:r>
              <a:rPr lang="en-US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dan </a:t>
            </a:r>
            <a:r>
              <a:rPr lang="en-US" sz="2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Perpindahan</a:t>
            </a:r>
            <a:r>
              <a:rPr lang="en-US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Pesakit</a:t>
            </a:r>
            <a:r>
              <a:rPr lang="en-US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 Antara Hospital-hospital Kementerian Kesihatan</a:t>
            </a:r>
            <a:endParaRPr lang="en-MY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66C1B-F5CB-415A-BF4B-718AE4209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22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9675F64F-ED66-4A85-8670-7E98D693C98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Pre-admission</a:t>
            </a:r>
            <a:endParaRPr lang="en-US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298825-DBEC-4354-B486-738528AE2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2866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0083D-5502-4CDF-934B-3A7C320F1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8" y="2121408"/>
            <a:ext cx="10740045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Not all children with dengue infection need to be admitted.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Children who are being managed as outpatient need daily assessment at health facility.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Dengue monitoring record should be provided &amp; updated at every visit.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Parents/caregivers should be given verbal &amp; written home care advice for children with dengue &amp; emphasise on danger signs.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Referrals should be communicated to the receiving team.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E84A8-00C9-436E-8C3B-A56CCAB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23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92510A10-FECE-4F09-BC77-BFFF53BDFC9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Take Home Messages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A25539-4F88-4F57-B3DE-0A4C351AA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9236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5AE1-CFE5-406F-9E8B-7FDBAFEB3A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5549E-AF15-4AF8-B19F-F117BC71B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941BF-94CF-4113-95A4-EA308CB52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84" y="2095672"/>
            <a:ext cx="10758459" cy="4050792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Children often present with acute febrile illnesses.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</a:t>
            </a:r>
            <a:r>
              <a:rPr lang="en-US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be difficult to differentiate from dengue infection at the initial stage.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the first encounter :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appropriate history taking </a:t>
            </a:r>
          </a:p>
          <a:p>
            <a:pPr marL="712788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examination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MY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9DFD66-FD3F-4819-8AC8-8A461521359B}"/>
              </a:ext>
            </a:extLst>
          </p:cNvPr>
          <p:cNvSpPr/>
          <p:nvPr/>
        </p:nvSpPr>
        <p:spPr>
          <a:xfrm>
            <a:off x="6567054" y="4768350"/>
            <a:ext cx="3793998" cy="11628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should be performed to arrive at diagnosis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169616-11DC-4921-84D5-14C59DFF2FFE}"/>
              </a:ext>
            </a:extLst>
          </p:cNvPr>
          <p:cNvSpPr txBox="1"/>
          <p:nvPr/>
        </p:nvSpPr>
        <p:spPr>
          <a:xfrm>
            <a:off x="5765297" y="4683782"/>
            <a:ext cx="801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en-MY" sz="7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5F3F07-D1D6-4DC7-BD36-CC8E172C1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3</a:t>
            </a:fld>
            <a:endParaRPr lang="en-MY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4C55AD3-4DDA-405A-907C-6A58A7A5029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(Febrile Phase)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135526-0576-4AE9-B13B-237BA169E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38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941BF-94CF-4113-95A4-EA308CB52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922" y="2898182"/>
            <a:ext cx="10789813" cy="17513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child is assessed by paramedic first before doctor, use: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Checklist for Initial Assessment Dengue in Children for Paramedics</a:t>
            </a:r>
            <a:r>
              <a:rPr lang="en-US" sz="36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avoid missing diagnosis </a:t>
            </a:r>
            <a:endParaRPr lang="en-MY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8DF37-6A04-447B-A63A-F3BE328E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4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414A701-871A-415F-A787-CA72EC390D2F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(Febrile Phase)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601899-A8E9-4915-8CD5-2F6937182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4642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8DF37-6A04-447B-A63A-F3BE328E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5</a:t>
            </a:fld>
            <a:endParaRPr lang="en-MY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CE3081-920C-4DEC-A0F2-3C6337BE6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43" y="1770049"/>
            <a:ext cx="5353009" cy="4960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1F6139-1224-437F-9A19-D8C0E2924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379" y="2428853"/>
            <a:ext cx="5436319" cy="3574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414851A5-2B11-42CD-80E6-4E6855EBD93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5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(Febrile Phase) -</a:t>
            </a:r>
            <a:r>
              <a:rPr lang="en-US" baseline="-25000" dirty="0"/>
              <a:t>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399169-48B9-4FFF-93DC-B4BC1615CA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3862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45686-84D1-4A21-A435-F4E5B539E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23" y="2121408"/>
            <a:ext cx="10740325" cy="4050792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children who do not require admission, advice should be given on temperature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fluid management (refer to </a:t>
            </a: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Appendix 5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possible, provide printed info, but need to explain to parents verbally as well.</a:t>
            </a:r>
            <a:endParaRPr lang="en-MY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E006F-28C9-47EC-B233-39B64E32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6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6AAE921A-63BB-4228-9B88-128FEF00317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(Febrile Phase) -</a:t>
            </a:r>
            <a:r>
              <a:rPr lang="en-US" baseline="-25000" dirty="0"/>
              <a:t>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C68374-6349-4EC8-BF28-B1DF9534A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2126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E006F-28C9-47EC-B233-39B64E32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7</a:t>
            </a:fld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7F8788-1905-4B41-8585-B1C01BBD3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290" y="1782305"/>
            <a:ext cx="8433419" cy="48556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9152B451-1DF0-4281-8112-0F95C8F9108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Treatment (Febrile Phase) -</a:t>
            </a:r>
            <a:r>
              <a:rPr lang="en-US" baseline="-25000" dirty="0"/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F1F3BA-2FD0-4955-8BB1-3B13AD23C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2565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D5F45-29C1-4514-8216-C95163198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5516"/>
            <a:ext cx="10515600" cy="487702"/>
          </a:xfrm>
        </p:spPr>
        <p:txBody>
          <a:bodyPr>
            <a:normAutofit fontScale="90000"/>
          </a:bodyPr>
          <a:lstStyle/>
          <a:p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What should be done?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EA890-CA36-48BE-A11F-5F1F6E0A6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339" y="2627410"/>
            <a:ext cx="10771322" cy="3429585"/>
          </a:xfrm>
        </p:spPr>
        <p:txBody>
          <a:bodyPr>
            <a:norm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Adequate bed rest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Adequate fluid intake, 6 - 8 drinks per day</a:t>
            </a:r>
          </a:p>
          <a:p>
            <a:pPr marL="712788" indent="-3556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milk, fruit juice, coconut water, barley water, oral rehydration salts (ORS)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9C03D0-5D4B-427A-A69A-7F5050120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35331"/>
              </p:ext>
            </p:extLst>
          </p:nvPr>
        </p:nvGraphicFramePr>
        <p:xfrm>
          <a:off x="2019085" y="4056190"/>
          <a:ext cx="8128000" cy="178667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68756953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64323786"/>
                    </a:ext>
                  </a:extLst>
                </a:gridCol>
              </a:tblGrid>
              <a:tr h="464930">
                <a:tc>
                  <a:txBody>
                    <a:bodyPr/>
                    <a:lstStyle/>
                    <a:p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DRINK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091123"/>
                  </a:ext>
                </a:extLst>
              </a:tr>
              <a:tr h="440581">
                <a:tc>
                  <a:txBody>
                    <a:bodyPr/>
                    <a:lstStyle/>
                    <a:p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 years 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100 - 120 </a:t>
                      </a:r>
                      <a:r>
                        <a:rPr lang="en-MY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mls</a:t>
                      </a:r>
                      <a:endParaRPr lang="en-MY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430528"/>
                  </a:ext>
                </a:extLst>
              </a:tr>
              <a:tr h="440581">
                <a:tc>
                  <a:txBody>
                    <a:bodyPr/>
                    <a:lstStyle/>
                    <a:p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5 - 10 years 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160 - 180 </a:t>
                      </a:r>
                      <a:r>
                        <a:rPr lang="en-MY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mls</a:t>
                      </a:r>
                      <a:endParaRPr lang="en-MY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4458334"/>
                  </a:ext>
                </a:extLst>
              </a:tr>
              <a:tr h="440581">
                <a:tc>
                  <a:txBody>
                    <a:bodyPr/>
                    <a:lstStyle/>
                    <a:p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&gt;10 years 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200 - 220 </a:t>
                      </a:r>
                      <a:r>
                        <a:rPr lang="en-MY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mls</a:t>
                      </a:r>
                      <a:endParaRPr lang="en-MY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20897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D39BD3-A1F1-48EE-9465-E8643320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8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E3BEACE-439D-4853-8525-64DE7DB1A39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Home Care Advice for Children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with Dengue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88A70B-D5BC-43E6-A1B0-77436B170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3116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D5F45-29C1-4514-8216-C95163198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5516"/>
            <a:ext cx="10515600" cy="487702"/>
          </a:xfrm>
        </p:spPr>
        <p:txBody>
          <a:bodyPr>
            <a:normAutofit fontScale="90000"/>
          </a:bodyPr>
          <a:lstStyle/>
          <a:p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What should be done?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EA890-CA36-48BE-A11F-5F1F6E0A6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339" y="2752571"/>
            <a:ext cx="10771322" cy="3304424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Paracetamol as advised by HCW for fever control.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Tepid sponging for fever control.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mosquito repellent or rest under mosquito net even during daytime to prevent mosquito bites and spreading infection.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Look for breeding places in and around home and eliminate them.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D39BD3-A1F1-48EE-9465-E8643320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F5DF6-F70C-41B6-9D19-AEC9F0C4995C}" type="slidenum">
              <a:rPr lang="en-MY" smtClean="0"/>
              <a:t>9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C1BE41C2-9A02-4419-88A3-A92274B0605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Home Care Advice for Children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with Dengue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4990A6-8029-4C6D-BE74-2BFB7B539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4714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2409</TotalTime>
  <Words>1026</Words>
  <Application>Microsoft Office PowerPoint</Application>
  <PresentationFormat>Widescreen</PresentationFormat>
  <Paragraphs>162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Symbol</vt:lpstr>
      <vt:lpstr>Wingdings</vt:lpstr>
      <vt:lpstr>Wood Type</vt:lpstr>
      <vt:lpstr>MANAGEMENT OF DENGUE (PART 1: ADMISSION CRITERIA)  Dr. Vickneswari Ayadurai Consultant Family Medicine Specialist KK Taman Medan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should be done?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What should be done?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What should be avoided?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4: Management of Dengue (Part 1 - Admission Criteria)</dc:title>
  <dc:creator>vicky ayadurai</dc:creator>
  <cp:lastModifiedBy>Siti Aishah Fadzilah</cp:lastModifiedBy>
  <cp:revision>37</cp:revision>
  <dcterms:created xsi:type="dcterms:W3CDTF">2021-05-21T14:55:51Z</dcterms:created>
  <dcterms:modified xsi:type="dcterms:W3CDTF">2021-12-22T08:33:06Z</dcterms:modified>
</cp:coreProperties>
</file>